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2" r:id="rId3"/>
    <p:sldId id="287" r:id="rId4"/>
    <p:sldId id="283" r:id="rId5"/>
    <p:sldId id="286" r:id="rId6"/>
    <p:sldId id="281" r:id="rId7"/>
    <p:sldId id="284" r:id="rId8"/>
    <p:sldId id="285" r:id="rId9"/>
    <p:sldId id="289" r:id="rId10"/>
  </p:sldIdLst>
  <p:sldSz cx="9144000" cy="594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2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21" autoAdjust="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485" y="67"/>
      </p:cViewPr>
      <p:guideLst>
        <p:guide orient="horz" pos="187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46369"/>
            <a:ext cx="7772400" cy="127402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68040"/>
            <a:ext cx="6400800" cy="15189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163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97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38020"/>
            <a:ext cx="2057400" cy="50713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38020"/>
            <a:ext cx="6019800" cy="50713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33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6086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819314"/>
            <a:ext cx="7772400" cy="118046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519152"/>
            <a:ext cx="7772400" cy="130016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3060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86841"/>
            <a:ext cx="4038600" cy="392250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86841"/>
            <a:ext cx="4038600" cy="392250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242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30431"/>
            <a:ext cx="4040188" cy="5544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84891"/>
            <a:ext cx="4040188" cy="34244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330431"/>
            <a:ext cx="4041775" cy="55446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84891"/>
            <a:ext cx="4041775" cy="34244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969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642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264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36643"/>
            <a:ext cx="3008313" cy="100711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36644"/>
            <a:ext cx="5111750" cy="507269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243754"/>
            <a:ext cx="3008313" cy="406558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92244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160520"/>
            <a:ext cx="5486400" cy="49117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31072"/>
            <a:ext cx="5486400" cy="35661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651693"/>
            <a:ext cx="5486400" cy="6975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915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38020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6841"/>
            <a:ext cx="8229600" cy="39225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508837"/>
            <a:ext cx="21336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B1E6B-E5C5-2449-8ACB-FCCFF0477732}" type="datetimeFigureOut">
              <a:rPr lang="en-US" smtClean="0"/>
              <a:t>12/7/2017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508837"/>
            <a:ext cx="28956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508837"/>
            <a:ext cx="21336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7E628-D8CE-DA44-BFF7-C4887CBB62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465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77800" y="-62624"/>
            <a:ext cx="9321800" cy="600622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0" y="3285521"/>
            <a:ext cx="4479235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US" sz="2000" b="1" u="sng" dirty="0"/>
              <a:t>BFN(Built For Networks)    </a:t>
            </a:r>
            <a:endParaRPr lang="en-US" sz="2000" dirty="0"/>
          </a:p>
          <a:p>
            <a:pPr lvl="0" algn="ctr">
              <a:spcBef>
                <a:spcPts val="0"/>
              </a:spcBef>
              <a:buNone/>
            </a:pPr>
            <a:endParaRPr lang="en-US" dirty="0"/>
          </a:p>
          <a:p>
            <a:pPr lvl="0" algn="ctr">
              <a:spcBef>
                <a:spcPts val="0"/>
              </a:spcBef>
              <a:buNone/>
            </a:pPr>
            <a:r>
              <a:rPr lang="en-US" dirty="0"/>
              <a:t>TEAM :Infrastructure                                      </a:t>
            </a:r>
            <a:r>
              <a:rPr lang="en-US" sz="1400" dirty="0"/>
              <a:t>Tanveer </a:t>
            </a:r>
            <a:r>
              <a:rPr lang="en-US" sz="1400" dirty="0" err="1"/>
              <a:t>Jinabade</a:t>
            </a:r>
            <a:r>
              <a:rPr lang="en-US" sz="1400" dirty="0"/>
              <a:t>                    011431030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1400" dirty="0"/>
              <a:t>Simerpreet Singh                   011443354</a:t>
            </a:r>
          </a:p>
          <a:p>
            <a:pPr lvl="0" algn="ctr">
              <a:spcBef>
                <a:spcPts val="0"/>
              </a:spcBef>
              <a:buNone/>
            </a:pPr>
            <a:r>
              <a:rPr lang="en-US" sz="1400" dirty="0" err="1"/>
              <a:t>Amritpal</a:t>
            </a:r>
            <a:r>
              <a:rPr lang="en-US" sz="1400" dirty="0"/>
              <a:t> Sharma                    011464648</a:t>
            </a:r>
            <a:endParaRPr lang="en" sz="1400" dirty="0"/>
          </a:p>
          <a:p>
            <a:pPr lvl="0" algn="just">
              <a:spcBef>
                <a:spcPts val="0"/>
              </a:spcBef>
              <a:buNone/>
            </a:pPr>
            <a:r>
              <a:rPr lang="en" sz="1400" dirty="0"/>
              <a:t>                   K</a:t>
            </a:r>
            <a:r>
              <a:rPr lang="en-US" sz="1400" dirty="0" err="1"/>
              <a:t>omaljit</a:t>
            </a:r>
            <a:r>
              <a:rPr lang="en-US" sz="1400" dirty="0"/>
              <a:t> Singh</a:t>
            </a:r>
            <a:r>
              <a:rPr lang="en" sz="1400" dirty="0"/>
              <a:t>                         011817949</a:t>
            </a:r>
          </a:p>
          <a:p>
            <a:pPr lvl="0" algn="just">
              <a:spcBef>
                <a:spcPts val="0"/>
              </a:spcBef>
              <a:buNone/>
            </a:pPr>
            <a:r>
              <a:rPr lang="en" sz="1400" dirty="0"/>
              <a:t>          </a:t>
            </a:r>
          </a:p>
        </p:txBody>
      </p:sp>
    </p:spTree>
    <p:extLst>
      <p:ext uri="{BB962C8B-B14F-4D97-AF65-F5344CB8AC3E}">
        <p14:creationId xmlns:p14="http://schemas.microsoft.com/office/powerpoint/2010/main" val="834761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16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b="1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9479" y="1056574"/>
            <a:ext cx="80440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u="sng" dirty="0"/>
              <a:t>vSphere</a:t>
            </a:r>
          </a:p>
        </p:txBody>
      </p:sp>
      <p:sp>
        <p:nvSpPr>
          <p:cNvPr id="3" name="Rectangle 2"/>
          <p:cNvSpPr/>
          <p:nvPr/>
        </p:nvSpPr>
        <p:spPr>
          <a:xfrm>
            <a:off x="589722" y="2309264"/>
            <a:ext cx="79248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Virtualized Application Hosting Platform on Dedicated Hardware, Powered by VMware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Includes its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ESXi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hypervisor and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vCenter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management software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Having features like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VMware Virtual SMP,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Vmotion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Storage,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vMotion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52587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b="1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8F481E0-D13D-4B17-9713-678D6032C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51" y="761255"/>
            <a:ext cx="8330834" cy="442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4009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021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b="1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9479" y="1056574"/>
            <a:ext cx="80440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u="sng" dirty="0" err="1"/>
              <a:t>ESXi</a:t>
            </a:r>
            <a:endParaRPr lang="en-US" sz="2400" u="sng" dirty="0"/>
          </a:p>
        </p:txBody>
      </p:sp>
      <p:sp>
        <p:nvSpPr>
          <p:cNvPr id="3" name="Rectangle 2"/>
          <p:cNvSpPr/>
          <p:nvPr/>
        </p:nvSpPr>
        <p:spPr>
          <a:xfrm>
            <a:off x="589722" y="2309264"/>
            <a:ext cx="7924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 1 bare-metal hypervisor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Installs directly on physical server to be partitioned into multiple logical servers or virtual machines. 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Simplified Hypervisor Patching and Updating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Reduced Management Overhead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Improved Reliability and Security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357769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b="1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89722" y="2309264"/>
            <a:ext cx="7924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A6A8F1-24AC-4BC4-80ED-A74BEA216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09" y="822658"/>
            <a:ext cx="896302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958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b="1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9479" y="1056574"/>
            <a:ext cx="80440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 Diagram</a:t>
            </a:r>
            <a:endParaRPr lang="en-US" sz="2400" u="sng" dirty="0"/>
          </a:p>
        </p:txBody>
      </p:sp>
      <p:pic>
        <p:nvPicPr>
          <p:cNvPr id="8" name="Picture 7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9C560979-1DF9-4C43-B4CF-089FFD57C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152" y="1660678"/>
            <a:ext cx="6719696" cy="428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7408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b="1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9479" y="1056574"/>
            <a:ext cx="80440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OVF (Open Virtualization Format) Tool</a:t>
            </a:r>
            <a:endParaRPr lang="en-US" sz="2400" u="sng" dirty="0"/>
          </a:p>
        </p:txBody>
      </p:sp>
      <p:sp>
        <p:nvSpPr>
          <p:cNvPr id="3" name="Rectangle 2"/>
          <p:cNvSpPr/>
          <p:nvPr/>
        </p:nvSpPr>
        <p:spPr>
          <a:xfrm>
            <a:off x="589722" y="2309264"/>
            <a:ext cx="79248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Supports exchange of virtual appliances across products and platforms.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VMware OVF Tool is a command-line utility that allows to import and export OVF packages to and from many VMware products.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OVF and OVA can encapsulate multi-tiered applications and more than one virtual machine.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1693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b="1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59479" y="1056574"/>
            <a:ext cx="804407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u="sng" dirty="0"/>
              <a:t>Demo</a:t>
            </a:r>
          </a:p>
        </p:txBody>
      </p:sp>
      <p:pic>
        <p:nvPicPr>
          <p:cNvPr id="5" name="BFN-Infra">
            <a:hlinkClick r:id="" action="ppaction://media"/>
            <a:extLst>
              <a:ext uri="{FF2B5EF4-FFF2-40B4-BE49-F238E27FC236}">
                <a16:creationId xmlns:a16="http://schemas.microsoft.com/office/drawing/2014/main" id="{45777674-8C99-407B-92C9-992DC5BDA8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4859" y="1518239"/>
            <a:ext cx="7309351" cy="4295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578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8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4" y="0"/>
            <a:ext cx="9124972" cy="5943600"/>
          </a:xfrm>
          <a:prstGeom prst="rect">
            <a:avLst/>
          </a:prstGeom>
        </p:spPr>
      </p:pic>
      <p:sp>
        <p:nvSpPr>
          <p:cNvPr id="14" name="Rectangle 2"/>
          <p:cNvSpPr txBox="1">
            <a:spLocks noChangeArrowheads="1"/>
          </p:cNvSpPr>
          <p:nvPr/>
        </p:nvSpPr>
        <p:spPr>
          <a:xfrm>
            <a:off x="2736317" y="113905"/>
            <a:ext cx="5066798" cy="49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>
                <a:solidFill>
                  <a:schemeClr val="bg1"/>
                </a:solidFill>
                <a:latin typeface="Arial" charset="0"/>
                <a:ea typeface="ＭＳ Ｐゴシック" charset="0"/>
                <a:cs typeface="ＭＳ Ｐゴシック" charset="0"/>
              </a:rPr>
              <a:t>SJSU Washington Square </a:t>
            </a:r>
            <a:endParaRPr lang="en-US" sz="1600" b="1" dirty="0">
              <a:solidFill>
                <a:schemeClr val="bg1"/>
              </a:solidFill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A446FD-B778-4ED8-841E-0D808F88B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2621" y="2874420"/>
            <a:ext cx="5221357" cy="1436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618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1551</TotalTime>
  <Words>158</Words>
  <Application>Microsoft Office PowerPoint</Application>
  <PresentationFormat>Custom</PresentationFormat>
  <Paragraphs>36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ＭＳ Ｐゴシック</vt:lpstr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San Jose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Chang Kim</dc:creator>
  <cp:lastModifiedBy>Simerpreet Singh</cp:lastModifiedBy>
  <cp:revision>61</cp:revision>
  <dcterms:created xsi:type="dcterms:W3CDTF">2014-04-18T16:56:49Z</dcterms:created>
  <dcterms:modified xsi:type="dcterms:W3CDTF">2017-12-07T17:27:45Z</dcterms:modified>
</cp:coreProperties>
</file>

<file path=docProps/thumbnail.jpeg>
</file>